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7" r:id="rId4"/>
    <p:sldId id="258" r:id="rId5"/>
    <p:sldId id="262" r:id="rId6"/>
    <p:sldId id="260" r:id="rId7"/>
    <p:sldId id="268" r:id="rId8"/>
    <p:sldId id="261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103" d="100"/>
          <a:sy n="103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30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8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7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7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93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7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7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07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60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62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4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9843C-C92B-45AE-B07B-0F152F8A887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C122A-DDE3-42F0-AAC7-84C24FE5F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58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6984950" cy="345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/>
            <a:r>
              <a:rPr lang="ru-RU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ультурно-досуговая, </a:t>
            </a:r>
          </a:p>
          <a:p>
            <a:pPr algn="ctr"/>
            <a:r>
              <a:rPr lang="ru-RU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спортивно-массовая деятельность </a:t>
            </a:r>
            <a:r>
              <a:rPr lang="ru-RU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детьми </a:t>
            </a:r>
            <a:endParaRPr lang="ru-RU" sz="8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молодежью </a:t>
            </a:r>
            <a:endParaRPr lang="ru-RU" sz="8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поселения</a:t>
            </a:r>
            <a:endParaRPr lang="ru-RU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(Большетархово).</a:t>
            </a:r>
            <a:endParaRPr lang="ru-RU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800" b="1" dirty="0">
                <a:solidFill>
                  <a:schemeClr val="tx1"/>
                </a:solidFill>
              </a:rPr>
              <a:t> </a:t>
            </a:r>
            <a:endParaRPr lang="ru-RU" sz="38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263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ЛЕТНЯЯ ПЛОЩАДКА</a:t>
            </a:r>
            <a:endParaRPr lang="ru-RU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412360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32048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9" y="3717032"/>
            <a:ext cx="4583906" cy="3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37" y="3778783"/>
            <a:ext cx="3861017" cy="29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42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376356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4680520" cy="285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4" y="3188627"/>
            <a:ext cx="3960440" cy="348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87" y="3295062"/>
            <a:ext cx="4726901" cy="337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16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РОССИИ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80728"/>
            <a:ext cx="8352928" cy="559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45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ДЕНЬ СЕЛА</a:t>
            </a:r>
            <a:endParaRPr lang="ru-RU" b="1" dirty="0"/>
          </a:p>
        </p:txBody>
      </p:sp>
      <p:pic>
        <p:nvPicPr>
          <p:cNvPr id="13316" name="Picture 4" descr="C:\Users\2\Desktop\EpmNK22OVB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9"/>
            <a:ext cx="3816424" cy="53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2\Desktop\0p4RwF705O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464496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32" y="980728"/>
            <a:ext cx="4538531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62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32048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7"/>
            <a:ext cx="432048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" y="3501008"/>
            <a:ext cx="4583906" cy="309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7" y="3742779"/>
            <a:ext cx="4259871" cy="285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12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46449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5"/>
            <a:ext cx="4252605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01008"/>
            <a:ext cx="4248472" cy="3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21255"/>
            <a:ext cx="4252605" cy="300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43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45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1484"/>
            <a:ext cx="5040560" cy="634082"/>
          </a:xfrm>
        </p:spPr>
        <p:txBody>
          <a:bodyPr>
            <a:noAutofit/>
          </a:bodyPr>
          <a:lstStyle/>
          <a:p>
            <a:r>
              <a:rPr lang="ru-RU" sz="3200" dirty="0" smtClean="0"/>
              <a:t>Блокада Ленинграда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3074" name="Picture 2" descr="C:\Users\2\Desktop\Блокада Ленинграда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9043" y="2423001"/>
            <a:ext cx="3665913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2\Desktop\Блокада Ленинград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768525"/>
            <a:ext cx="3885789" cy="26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2\Desktop\Блокада Ленинграда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86" y="768525"/>
            <a:ext cx="4389845" cy="29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2\Desktop\Блокада Ленинграда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752528" cy="323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93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Пасхальный перезвон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5040560" cy="3156657"/>
          </a:xfrm>
        </p:spPr>
      </p:pic>
      <p:pic>
        <p:nvPicPr>
          <p:cNvPr id="2050" name="Picture 2" descr="C:\Users\2\Desktop\Фото для культуры\Пасха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5318919" cy="29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26064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ДУШЕВНОЕ БОГАТСТВО</a:t>
            </a:r>
            <a:endParaRPr lang="ru-RU" b="1" dirty="0"/>
          </a:p>
        </p:txBody>
      </p:sp>
      <p:pic>
        <p:nvPicPr>
          <p:cNvPr id="4098" name="Picture 2" descr="C:\Users\2\Desktop\Душевное богатство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2" y="980728"/>
            <a:ext cx="3907580" cy="26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2\Desktop\Душевное богатство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56" y="980728"/>
            <a:ext cx="446449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82692"/>
            <a:ext cx="4225699" cy="2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2\Desktop\Душевное богатство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728419"/>
            <a:ext cx="4227124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4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23 Февраля</a:t>
            </a:r>
            <a:endParaRPr lang="ru-RU" b="1" dirty="0"/>
          </a:p>
        </p:txBody>
      </p:sp>
      <p:pic>
        <p:nvPicPr>
          <p:cNvPr id="6146" name="Picture 2" descr="C:\Users\2\Desktop\23 феврал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4727"/>
            <a:ext cx="35283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7" y="1484784"/>
            <a:ext cx="482453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488428" cy="243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97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Масленица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52839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504055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2\Desktop\Маслениц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384376" cy="33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7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МОЛОДОГО ИЗБИРАТЕЛЯ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11" y="3356992"/>
            <a:ext cx="390758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68" y="3356992"/>
            <a:ext cx="453650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1044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3204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77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 МАЯ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124744"/>
            <a:ext cx="2875232" cy="504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69022"/>
            <a:ext cx="4680520" cy="290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4308227" cy="295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33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9 МАЯ! ДЕНЬ ПОБЕДЫ!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320480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17" y="3933056"/>
            <a:ext cx="4623589" cy="278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908720"/>
            <a:ext cx="4255191" cy="288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933056"/>
            <a:ext cx="4032448" cy="261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538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46</Words>
  <Application>Microsoft Office PowerPoint</Application>
  <PresentationFormat>Экран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Блокада Ленинграда </vt:lpstr>
      <vt:lpstr>Пасхальный перезвон</vt:lpstr>
      <vt:lpstr>ДУШЕВНОЕ БОГАТСТВО</vt:lpstr>
      <vt:lpstr>23 Февраля</vt:lpstr>
      <vt:lpstr>Масленица</vt:lpstr>
      <vt:lpstr>ДЕНЬ МОЛОДОГО ИЗБИРАТЕЛЯ</vt:lpstr>
      <vt:lpstr>1 МАЯ</vt:lpstr>
      <vt:lpstr>9 МАЯ! ДЕНЬ ПОБЕДЫ!</vt:lpstr>
      <vt:lpstr>ЛЕТНЯЯ ПЛОЩАДКА</vt:lpstr>
      <vt:lpstr>Презентация PowerPoint</vt:lpstr>
      <vt:lpstr>ДЕНЬ РОССИИ</vt:lpstr>
      <vt:lpstr>ДЕНЬ СЕЛА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</dc:creator>
  <cp:lastModifiedBy>1</cp:lastModifiedBy>
  <cp:revision>10</cp:revision>
  <cp:lastPrinted>2020-01-20T09:35:31Z</cp:lastPrinted>
  <dcterms:created xsi:type="dcterms:W3CDTF">2019-12-10T08:09:38Z</dcterms:created>
  <dcterms:modified xsi:type="dcterms:W3CDTF">2020-01-20T09:46:49Z</dcterms:modified>
</cp:coreProperties>
</file>